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6858000" cy="9906000" type="A4"/>
  <p:notesSz cx="6858000" cy="9144000"/>
  <p:embeddedFontLst>
    <p:embeddedFont>
      <p:font typeface="Play" panose="020B060007020508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uGYIE9y6v8cPJCRVQByl3eGhs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9"/>
    <p:restoredTop sz="96489"/>
  </p:normalViewPr>
  <p:slideViewPr>
    <p:cSldViewPr snapToGrid="0">
      <p:cViewPr varScale="1">
        <p:scale>
          <a:sx n="50" d="100"/>
          <a:sy n="50" d="100"/>
        </p:scale>
        <p:origin x="17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4" Type="http://schemas.openxmlformats.org/officeDocument/2006/relationships/font" Target="fonts/font1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67988532-A40F-E0C2-05D3-42EED5F0F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>
            <a:extLst>
              <a:ext uri="{FF2B5EF4-FFF2-40B4-BE49-F238E27FC236}">
                <a16:creationId xmlns:a16="http://schemas.microsoft.com/office/drawing/2014/main" id="{9A73CA3E-E129-88EC-BFC0-D0F0DFD1E1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>
            <a:extLst>
              <a:ext uri="{FF2B5EF4-FFF2-40B4-BE49-F238E27FC236}">
                <a16:creationId xmlns:a16="http://schemas.microsoft.com/office/drawing/2014/main" id="{9394D72A-F596-4C26-0ABA-731CBF71CF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6373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賞状">
  <p:cSld name="賞状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742951" y="2114115"/>
            <a:ext cx="5372100" cy="694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2pPr>
            <a:lvl3pPr marL="1371600" lvl="2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3pPr>
            <a:lvl4pPr marL="1828800" lvl="3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4pPr>
            <a:lvl5pPr marL="2286000" lvl="4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2"/>
          </p:nvPr>
        </p:nvSpPr>
        <p:spPr>
          <a:xfrm>
            <a:off x="742951" y="5589679"/>
            <a:ext cx="5372100" cy="1014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6"/>
              <a:buNone/>
              <a:defRPr sz="686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2pPr>
            <a:lvl3pPr marL="1371600" lvl="2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3pPr>
            <a:lvl4pPr marL="1828800" lvl="3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4pPr>
            <a:lvl5pPr marL="2286000" lvl="4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3"/>
          </p:nvPr>
        </p:nvSpPr>
        <p:spPr>
          <a:xfrm>
            <a:off x="742951" y="4260646"/>
            <a:ext cx="5372100" cy="106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68"/>
              <a:buNone/>
              <a:defRPr sz="2468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2pPr>
            <a:lvl3pPr marL="1371600" lvl="2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3pPr>
            <a:lvl4pPr marL="1828800" lvl="3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4pPr>
            <a:lvl5pPr marL="2286000" lvl="4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4"/>
          </p:nvPr>
        </p:nvSpPr>
        <p:spPr>
          <a:xfrm>
            <a:off x="742951" y="3698944"/>
            <a:ext cx="5372100" cy="47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6"/>
              <a:buNone/>
              <a:defRPr sz="686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2pPr>
            <a:lvl3pPr marL="1371600" lvl="2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3pPr>
            <a:lvl4pPr marL="1828800" lvl="3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4pPr>
            <a:lvl5pPr marL="2286000" lvl="4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5"/>
          </p:nvPr>
        </p:nvSpPr>
        <p:spPr>
          <a:xfrm>
            <a:off x="1097713" y="7536333"/>
            <a:ext cx="2228850" cy="388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6"/>
              <a:buNone/>
              <a:defRPr sz="366" b="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2pPr>
            <a:lvl3pPr marL="1371600" lvl="2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3pPr>
            <a:lvl4pPr marL="1828800" lvl="3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4pPr>
            <a:lvl5pPr marL="2286000" lvl="4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6"/>
          </p:nvPr>
        </p:nvSpPr>
        <p:spPr>
          <a:xfrm>
            <a:off x="3544644" y="7536333"/>
            <a:ext cx="2227507" cy="388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6"/>
              <a:buNone/>
              <a:defRPr sz="366" b="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2pPr>
            <a:lvl3pPr marL="1371600" lvl="2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3pPr>
            <a:lvl4pPr marL="1828800" lvl="3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4pPr>
            <a:lvl5pPr marL="2286000" lvl="4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None/>
              <a:defRPr sz="748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>
            <a:spLocks noGrp="1"/>
          </p:cNvSpPr>
          <p:nvPr>
            <p:ph type="pic" idx="2"/>
          </p:nvPr>
        </p:nvSpPr>
        <p:spPr>
          <a:xfrm>
            <a:off x="2915544" y="1426284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 rot="5400000">
            <a:off x="286368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350"/>
              <a:buNone/>
              <a:defRPr sz="135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472382" y="3618443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3"/>
          </p:nvPr>
        </p:nvSpPr>
        <p:spPr>
          <a:xfrm>
            <a:off x="3471864" y="2428348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4"/>
          </p:nvPr>
        </p:nvSpPr>
        <p:spPr>
          <a:xfrm>
            <a:off x="3471864" y="3618443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2915544" y="1426284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sz="33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F4804FC6-8E6A-82B3-127B-327225509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3EC7182-0A91-74FF-FE6F-8B04F4F17C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43B6D37E-6556-4D22-89B9-2FD0ADB7DF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9000" y="1059834"/>
            <a:ext cx="612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ja-JP" sz="40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修了証</a:t>
            </a:r>
            <a:endParaRPr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E28AFF7A-3C11-D4EE-A9E9-DDADE1B68A1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69000" y="4282081"/>
            <a:ext cx="6120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sz="3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あなたは下記コースを</a:t>
            </a:r>
            <a:endParaRPr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sz="3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修了したことを証します</a:t>
            </a:r>
            <a:endParaRPr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8B337E90-9CA3-4FE9-EC14-E02A6B064028}"/>
              </a:ext>
            </a:extLst>
          </p:cNvPr>
          <p:cNvSpPr txBox="1"/>
          <p:nvPr/>
        </p:nvSpPr>
        <p:spPr>
          <a:xfrm>
            <a:off x="369000" y="6207263"/>
            <a:ext cx="612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ja-JP" sz="3000" u="none" strike="noStrike" cap="none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記</a:t>
            </a:r>
            <a:endParaRPr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C291A3-2F6E-D628-7F31-F1AF6CBC9C0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314622" y="7563399"/>
            <a:ext cx="2228757" cy="632485"/>
          </a:xfrm>
          <a:prstGeom prst="rect">
            <a:avLst/>
          </a:prstGeom>
        </p:spPr>
      </p:pic>
      <p:sp>
        <p:nvSpPr>
          <p:cNvPr id="9" name="Google Shape;96;p1">
            <a:extLst>
              <a:ext uri="{FF2B5EF4-FFF2-40B4-BE49-F238E27FC236}">
                <a16:creationId xmlns:a16="http://schemas.microsoft.com/office/drawing/2014/main" id="{ADEEAE03-3685-3E85-3E18-3FD4F00C7A39}"/>
              </a:ext>
            </a:extLst>
          </p:cNvPr>
          <p:cNvSpPr txBox="1"/>
          <p:nvPr/>
        </p:nvSpPr>
        <p:spPr>
          <a:xfrm>
            <a:off x="978326" y="6797958"/>
            <a:ext cx="5111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ja-JP" sz="2800" u="none" strike="noStrike" cap="none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%</a:t>
            </a:r>
            <a:r>
              <a:rPr lang="ja-JP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</a:t>
            </a:r>
            <a:r>
              <a:rPr lang="ja-JP" sz="2800" u="none" strike="noStrike" cap="none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CourseName</a:t>
            </a:r>
            <a:r>
              <a:rPr lang="ja-JP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</a:t>
            </a:r>
            <a:r>
              <a:rPr lang="ja-JP" sz="2800" u="none" strike="noStrike" cap="none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%</a:t>
            </a:r>
            <a:endParaRPr sz="2800" u="none" strike="noStrike" cap="none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sym typeface="Arial"/>
            </a:endParaRPr>
          </a:p>
        </p:txBody>
      </p:sp>
      <p:sp>
        <p:nvSpPr>
          <p:cNvPr id="10" name="Google Shape;97;p1">
            <a:extLst>
              <a:ext uri="{FF2B5EF4-FFF2-40B4-BE49-F238E27FC236}">
                <a16:creationId xmlns:a16="http://schemas.microsoft.com/office/drawing/2014/main" id="{54B7DBF9-6197-5370-48B9-317647B1FA5F}"/>
              </a:ext>
            </a:extLst>
          </p:cNvPr>
          <p:cNvSpPr txBox="1"/>
          <p:nvPr/>
        </p:nvSpPr>
        <p:spPr>
          <a:xfrm>
            <a:off x="1852134" y="8421325"/>
            <a:ext cx="3933732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ja-JP" altLang="en-US" sz="2000" u="none" strike="noStrike" cap="none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修了日：</a:t>
            </a:r>
            <a:r>
              <a:rPr lang="en-US" altLang="ja-JP" sz="2000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</a:t>
            </a:r>
            <a:r>
              <a:rPr lang="en-US" altLang="ja-JP" sz="2000" dirty="0" err="1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CompleteDate</a:t>
            </a:r>
            <a:r>
              <a:rPr lang="en-US" altLang="ja-JP" sz="2000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</a:t>
            </a:r>
          </a:p>
        </p:txBody>
      </p:sp>
      <p:sp>
        <p:nvSpPr>
          <p:cNvPr id="11" name="Google Shape;98;p1">
            <a:extLst>
              <a:ext uri="{FF2B5EF4-FFF2-40B4-BE49-F238E27FC236}">
                <a16:creationId xmlns:a16="http://schemas.microsoft.com/office/drawing/2014/main" id="{FD24F0F6-CB1A-3534-CB73-F63DAB65B17C}"/>
              </a:ext>
            </a:extLst>
          </p:cNvPr>
          <p:cNvSpPr txBox="1"/>
          <p:nvPr/>
        </p:nvSpPr>
        <p:spPr>
          <a:xfrm>
            <a:off x="679590" y="8845413"/>
            <a:ext cx="530211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ja-JP" altLang="en-US" sz="2000" u="none" strike="noStrike" cap="none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ダウンロード日：</a:t>
            </a:r>
            <a:r>
              <a:rPr lang="en-US" altLang="ja-JP" sz="2000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</a:t>
            </a:r>
            <a:r>
              <a:rPr lang="en-US" altLang="ja-JP" sz="2000" dirty="0" err="1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DownloadDate</a:t>
            </a:r>
            <a:r>
              <a:rPr lang="en-US" altLang="ja-JP" sz="2000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</a:t>
            </a:r>
          </a:p>
        </p:txBody>
      </p:sp>
      <p:sp>
        <p:nvSpPr>
          <p:cNvPr id="2" name="Google Shape;94;p1">
            <a:extLst>
              <a:ext uri="{FF2B5EF4-FFF2-40B4-BE49-F238E27FC236}">
                <a16:creationId xmlns:a16="http://schemas.microsoft.com/office/drawing/2014/main" id="{8DDDBFED-7A8F-0F99-D43C-7F870069AD21}"/>
              </a:ext>
            </a:extLst>
          </p:cNvPr>
          <p:cNvSpPr txBox="1"/>
          <p:nvPr/>
        </p:nvSpPr>
        <p:spPr>
          <a:xfrm>
            <a:off x="978326" y="2297289"/>
            <a:ext cx="4481296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ja-JP" sz="3200" u="none" strike="noStrike" cap="none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Arial"/>
              </a:rPr>
              <a:t>株式会社XXXXXX</a:t>
            </a:r>
            <a:endParaRPr sz="3200" u="none" strike="noStrike" cap="none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sym typeface="Arial"/>
            </a:endParaRPr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60EED308-91E3-5588-579B-0672754D4136}"/>
              </a:ext>
            </a:extLst>
          </p:cNvPr>
          <p:cNvSpPr txBox="1">
            <a:spLocks/>
          </p:cNvSpPr>
          <p:nvPr/>
        </p:nvSpPr>
        <p:spPr>
          <a:xfrm>
            <a:off x="978326" y="2887984"/>
            <a:ext cx="5249091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68"/>
              <a:buFont typeface="Arial"/>
              <a:buNone/>
              <a:defRPr sz="246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Font typeface="Arial"/>
              <a:buNone/>
              <a:defRPr sz="74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Font typeface="Arial"/>
              <a:buNone/>
              <a:defRPr sz="74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Font typeface="Arial"/>
              <a:buNone/>
              <a:defRPr sz="74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"/>
              <a:buFont typeface="Arial"/>
              <a:buNone/>
              <a:defRPr sz="74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l">
              <a:buSzPts val="3200"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</a:t>
            </a:r>
            <a:r>
              <a:rPr lang="en-US" altLang="ja-JP" sz="32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UserName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殿</a:t>
            </a:r>
            <a:endParaRPr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Google Shape;96;p1">
            <a:extLst>
              <a:ext uri="{FF2B5EF4-FFF2-40B4-BE49-F238E27FC236}">
                <a16:creationId xmlns:a16="http://schemas.microsoft.com/office/drawing/2014/main" id="{2606B1C2-223D-5C14-4365-E2C2FE1D25AC}"/>
              </a:ext>
            </a:extLst>
          </p:cNvPr>
          <p:cNvSpPr txBox="1"/>
          <p:nvPr/>
        </p:nvSpPr>
        <p:spPr>
          <a:xfrm>
            <a:off x="460277" y="419281"/>
            <a:ext cx="2228757" cy="427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修了証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ID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%%CertID%%</a:t>
            </a:r>
            <a:endParaRPr sz="1200" u="none" strike="noStrike" cap="none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7209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2225</TotalTime>
  <Words>39</Words>
  <PresentationFormat>A4 210 x 297 mm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2025-07-08T01:41:37Z</dcterms:created>
  <dcterms:modified xsi:type="dcterms:W3CDTF">2025-09-25T00:14:07Z</dcterms:modified>
</cp:coreProperties>
</file>